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41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40.jpeg" ContentType="image/jpe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8E31EA6-28A2-473D-B865-3B38F100061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E37439E4-6B6A-4C23-AB51-FB67688AC19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6AB2DB8-381D-4145-93DE-9E23A52A33B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5AC97C62-9704-444C-989D-A3495963044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9C38F25F-574B-4321-8E0C-D68D1FC3C83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FAD40134-F044-4FED-89E1-E0D1E5433DD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E47C2A7E-A233-492F-A705-3B576B22D92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3E5FE387-4BED-4686-87CB-42A6767258A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09B3D329-6085-4082-843F-39253817E2E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298DD796-39CA-4040-B819-D547245D576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880" cy="41122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3884760" y="8685360"/>
            <a:ext cx="29692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733D0F16-8658-4EC0-B963-18FB30FCB1D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480" cy="470268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1480" cy="514116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480" cy="470268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5080" cy="514116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480" cy="470268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480" cy="470268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1480" cy="226440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8" descr="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dt"/>
          </p:nvPr>
        </p:nvSpPr>
        <p:spPr>
          <a:xfrm>
            <a:off x="457200" y="476748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5/12/17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/>
          </p:nvPr>
        </p:nvSpPr>
        <p:spPr>
          <a:xfrm>
            <a:off x="3124080" y="4767480"/>
            <a:ext cx="2895120" cy="27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WWW.ITEDUCATE.COM.UA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sldNum"/>
          </p:nvPr>
        </p:nvSpPr>
        <p:spPr>
          <a:xfrm>
            <a:off x="6553080" y="476748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AD31973-D1D2-4806-AC95-084F6CC3A303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3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5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25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4" descr=""/>
          <p:cNvPicPr/>
          <p:nvPr/>
        </p:nvPicPr>
        <p:blipFill>
          <a:blip r:embed="rId1"/>
          <a:srcRect l="17859" t="0" r="17859" b="0"/>
          <a:stretch/>
        </p:blipFill>
        <p:spPr>
          <a:xfrm>
            <a:off x="0" y="0"/>
            <a:ext cx="5393520" cy="5141160"/>
          </a:xfrm>
          <a:prstGeom prst="rect">
            <a:avLst/>
          </a:prstGeom>
          <a:ln>
            <a:noFill/>
          </a:ln>
        </p:spPr>
      </p:pic>
      <p:pic>
        <p:nvPicPr>
          <p:cNvPr id="195" name="Picture 2" descr=""/>
          <p:cNvPicPr/>
          <p:nvPr/>
        </p:nvPicPr>
        <p:blipFill>
          <a:blip r:embed="rId2"/>
          <a:stretch/>
        </p:blipFill>
        <p:spPr>
          <a:xfrm>
            <a:off x="6558480" y="1047600"/>
            <a:ext cx="1521360" cy="243972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5396040" y="0"/>
            <a:ext cx="87840" cy="514116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6417360" y="4201560"/>
            <a:ext cx="1853280" cy="25416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31640" y="1959840"/>
            <a:ext cx="4569480" cy="228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IТ Образование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Для специалистов всех уровней!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5481360" y="731520"/>
            <a:ext cx="3707640" cy="4412160"/>
          </a:xfrm>
          <a:prstGeom prst="rect">
            <a:avLst/>
          </a:prstGeom>
          <a:solidFill>
            <a:srgbClr val="414b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6" name="CustomShape 2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7" name="Picture 2" descr=""/>
          <p:cNvPicPr/>
          <p:nvPr/>
        </p:nvPicPr>
        <p:blipFill>
          <a:blip r:embed="rId1"/>
          <a:srcRect l="0" t="924" r="0" b="924"/>
          <a:stretch/>
        </p:blipFill>
        <p:spPr>
          <a:xfrm>
            <a:off x="0" y="360"/>
            <a:ext cx="5435640" cy="5143320"/>
          </a:xfrm>
          <a:prstGeom prst="rect">
            <a:avLst/>
          </a:prstGeom>
          <a:ln>
            <a:noFill/>
          </a:ln>
        </p:spPr>
      </p:pic>
      <p:sp>
        <p:nvSpPr>
          <p:cNvPr id="298" name="CustomShape 3"/>
          <p:cNvSpPr/>
          <p:nvPr/>
        </p:nvSpPr>
        <p:spPr>
          <a:xfrm>
            <a:off x="5970600" y="2409480"/>
            <a:ext cx="292140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ул. Смоленская, 31-33, корп.3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Киев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03005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+38 044  590  08 38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facebook.com/Iteducate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info@itea.ua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Line 4"/>
          <p:cNvSpPr/>
          <p:nvPr/>
        </p:nvSpPr>
        <p:spPr>
          <a:xfrm>
            <a:off x="5940000" y="2463480"/>
            <a:ext cx="360" cy="81036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0" name="Picture 2" descr=""/>
          <p:cNvPicPr/>
          <p:nvPr/>
        </p:nvPicPr>
        <p:blipFill>
          <a:blip r:embed="rId2"/>
          <a:stretch/>
        </p:blipFill>
        <p:spPr>
          <a:xfrm>
            <a:off x="5940000" y="249480"/>
            <a:ext cx="2664000" cy="317160"/>
          </a:xfrm>
          <a:prstGeom prst="rect">
            <a:avLst/>
          </a:prstGeom>
          <a:ln>
            <a:noFill/>
          </a:ln>
        </p:spPr>
      </p:pic>
      <p:sp>
        <p:nvSpPr>
          <p:cNvPr id="301" name="CustomShape 5"/>
          <p:cNvSpPr/>
          <p:nvPr/>
        </p:nvSpPr>
        <p:spPr>
          <a:xfrm>
            <a:off x="5669280" y="1280160"/>
            <a:ext cx="307872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КОНТАКТНЫЕ ДАННЫЕ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6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Line 7"/>
          <p:cNvSpPr/>
          <p:nvPr/>
        </p:nvSpPr>
        <p:spPr>
          <a:xfrm>
            <a:off x="5940000" y="3813840"/>
            <a:ext cx="360" cy="75600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Line 2"/>
          <p:cNvSpPr/>
          <p:nvPr/>
        </p:nvSpPr>
        <p:spPr>
          <a:xfrm>
            <a:off x="5638680" y="19958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3"/>
          <p:cNvSpPr/>
          <p:nvPr/>
        </p:nvSpPr>
        <p:spPr>
          <a:xfrm>
            <a:off x="5638680" y="24170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4"/>
          <p:cNvSpPr/>
          <p:nvPr/>
        </p:nvSpPr>
        <p:spPr>
          <a:xfrm>
            <a:off x="5658840" y="281268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457200" y="346320"/>
            <a:ext cx="4004280" cy="8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24c53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Extrabold"/>
              </a:rPr>
              <a:t>JavaScript продвинутый курс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5526000" y="1725120"/>
            <a:ext cx="3328920" cy="3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7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8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9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11"/>
          <p:cNvSpPr/>
          <p:nvPr/>
        </p:nvSpPr>
        <p:spPr>
          <a:xfrm>
            <a:off x="5638680" y="31694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11" name="CustomShape 12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3"/>
          <p:cNvSpPr/>
          <p:nvPr/>
        </p:nvSpPr>
        <p:spPr>
          <a:xfrm>
            <a:off x="5526000" y="1725120"/>
            <a:ext cx="3328920" cy="32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4"/>
          <p:cNvSpPr/>
          <p:nvPr/>
        </p:nvSpPr>
        <p:spPr>
          <a:xfrm>
            <a:off x="5490000" y="1647360"/>
            <a:ext cx="4658400" cy="162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Cookies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WebStorage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SessionStorage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Cookies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21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8"/>
          <p:cNvSpPr/>
          <p:nvPr/>
        </p:nvSpPr>
        <p:spPr>
          <a:xfrm>
            <a:off x="91440" y="1007640"/>
            <a:ext cx="85932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5943600" y="1324440"/>
            <a:ext cx="2925720" cy="2241360"/>
          </a:xfrm>
          <a:prstGeom prst="rect">
            <a:avLst/>
          </a:prstGeom>
          <a:ln>
            <a:noFill/>
          </a:ln>
        </p:spPr>
      </p:pic>
      <p:sp>
        <p:nvSpPr>
          <p:cNvPr id="224" name="CustomShape 9"/>
          <p:cNvSpPr/>
          <p:nvPr/>
        </p:nvSpPr>
        <p:spPr>
          <a:xfrm>
            <a:off x="274320" y="1261800"/>
            <a:ext cx="5486040" cy="29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Куки - это небольшой объем данных, которые хранятся вэб браузером. Они позволяют Вам сохранять определенную информацию о пользователе и получать ее каждый раз, когда он посещает Вашу страницу. Каждый пользователь имеет свой собственный уникальный набор куков.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Обычно куки используются веб сервером для выполнения таких функций как отслеживание посещений сайта, регистрации на сайте и сохранения сведений о заказах или покупках. Однако нам не нужно придумывать программу для вэб сервера чтобы использовать куки. Мы можем использовать их с помощью JavaScript.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Свойство document.cookie.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32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8"/>
          <p:cNvSpPr/>
          <p:nvPr/>
        </p:nvSpPr>
        <p:spPr>
          <a:xfrm>
            <a:off x="274320" y="1900080"/>
            <a:ext cx="85932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 JavaScript куки доступны с помощью свойства cookie объекта document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Storages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41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2" name="" descr=""/>
          <p:cNvPicPr/>
          <p:nvPr/>
        </p:nvPicPr>
        <p:blipFill>
          <a:blip r:embed="rId2"/>
          <a:srcRect l="-33195" t="-1429701" r="-956325" b="0"/>
          <a:stretch/>
        </p:blipFill>
        <p:spPr>
          <a:xfrm>
            <a:off x="1920240" y="1463400"/>
            <a:ext cx="5026680" cy="283212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3"/>
          <a:srcRect l="-1112283" t="481659" r="-1112283" b="-1515248"/>
          <a:stretch/>
        </p:blipFill>
        <p:spPr>
          <a:xfrm>
            <a:off x="2309400" y="1931760"/>
            <a:ext cx="4569840" cy="1305360"/>
          </a:xfrm>
          <a:prstGeom prst="rect">
            <a:avLst/>
          </a:prstGeom>
          <a:ln>
            <a:noFill/>
          </a:ln>
        </p:spPr>
      </p:pic>
      <p:sp>
        <p:nvSpPr>
          <p:cNvPr id="244" name="CustomShape 8"/>
          <p:cNvSpPr/>
          <p:nvPr/>
        </p:nvSpPr>
        <p:spPr>
          <a:xfrm>
            <a:off x="104040" y="1280160"/>
            <a:ext cx="9018720" cy="299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9"/>
          <p:cNvSpPr/>
          <p:nvPr/>
        </p:nvSpPr>
        <p:spPr>
          <a:xfrm>
            <a:off x="731520" y="1245600"/>
            <a:ext cx="7954920" cy="25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Способ для веб-страниц хранить пары ключ/значение локально с помощью браузера. Как и кукисы, эти данные сохраняется даже после ухода с сайта, закрытия вкладки браузера, с выходом из браузера или чего-нибудь еще.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 отличие от кукисов эти данные никогда не передаются на удаленный веб-сервер (если только вы не пожелаете отправлять их самостоятельно). В отличие от всех предыдущих попыток обеспечить постоянное локальное хранилище, эта технология встроена в браузеры, поэтому она доступна даже тогда, когда нет сторонних плагинов.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LocalStorage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2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53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4" name="" descr=""/>
          <p:cNvPicPr/>
          <p:nvPr/>
        </p:nvPicPr>
        <p:blipFill>
          <a:blip r:embed="rId2"/>
          <a:srcRect l="-33195" t="-1429701" r="-956325" b="0"/>
          <a:stretch/>
        </p:blipFill>
        <p:spPr>
          <a:xfrm>
            <a:off x="1920240" y="1463400"/>
            <a:ext cx="5026680" cy="283212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3"/>
          <a:srcRect l="-1112283" t="481659" r="-1112283" b="-1515248"/>
          <a:stretch/>
        </p:blipFill>
        <p:spPr>
          <a:xfrm>
            <a:off x="2309400" y="1931760"/>
            <a:ext cx="4569840" cy="1305360"/>
          </a:xfrm>
          <a:prstGeom prst="rect">
            <a:avLst/>
          </a:prstGeom>
          <a:ln>
            <a:noFill/>
          </a:ln>
        </p:spPr>
      </p:pic>
      <p:sp>
        <p:nvSpPr>
          <p:cNvPr id="256" name="CustomShape 8"/>
          <p:cNvSpPr/>
          <p:nvPr/>
        </p:nvSpPr>
        <p:spPr>
          <a:xfrm>
            <a:off x="104040" y="1280160"/>
            <a:ext cx="9018720" cy="299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7" name="" descr=""/>
          <p:cNvPicPr/>
          <p:nvPr/>
        </p:nvPicPr>
        <p:blipFill>
          <a:blip r:embed="rId4"/>
          <a:srcRect l="132972" t="134681" r="132972" b="269372"/>
          <a:stretch/>
        </p:blipFill>
        <p:spPr>
          <a:xfrm>
            <a:off x="1409400" y="1280160"/>
            <a:ext cx="6546240" cy="334584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LocalStorage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65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" descr=""/>
          <p:cNvPicPr/>
          <p:nvPr/>
        </p:nvPicPr>
        <p:blipFill>
          <a:blip r:embed="rId2"/>
          <a:srcRect l="-33195" t="-1429701" r="-956325" b="0"/>
          <a:stretch/>
        </p:blipFill>
        <p:spPr>
          <a:xfrm>
            <a:off x="1920240" y="1463400"/>
            <a:ext cx="5026680" cy="283212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rcRect l="-1112283" t="481659" r="-1112283" b="-1515248"/>
          <a:stretch/>
        </p:blipFill>
        <p:spPr>
          <a:xfrm>
            <a:off x="2309400" y="1931760"/>
            <a:ext cx="4569840" cy="1305360"/>
          </a:xfrm>
          <a:prstGeom prst="rect">
            <a:avLst/>
          </a:prstGeom>
          <a:ln>
            <a:noFill/>
          </a:ln>
        </p:spPr>
      </p:pic>
      <p:sp>
        <p:nvSpPr>
          <p:cNvPr id="268" name="CustomShape 8"/>
          <p:cNvSpPr/>
          <p:nvPr/>
        </p:nvSpPr>
        <p:spPr>
          <a:xfrm>
            <a:off x="104040" y="1280160"/>
            <a:ext cx="9018720" cy="299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9"/>
          <p:cNvSpPr/>
          <p:nvPr/>
        </p:nvSpPr>
        <p:spPr>
          <a:xfrm>
            <a:off x="731520" y="1245600"/>
            <a:ext cx="7954920" cy="66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Local storage (локальное хранилище)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— база данных на стороне клиента, содержащая пары ключ-значение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" descr=""/>
          <p:cNvPicPr/>
          <p:nvPr/>
        </p:nvPicPr>
        <p:blipFill>
          <a:blip r:embed="rId4"/>
          <a:stretch/>
        </p:blipFill>
        <p:spPr>
          <a:xfrm>
            <a:off x="5999040" y="2084400"/>
            <a:ext cx="2504520" cy="2304360"/>
          </a:xfrm>
          <a:prstGeom prst="rect">
            <a:avLst/>
          </a:prstGeom>
          <a:ln>
            <a:noFill/>
          </a:ln>
        </p:spPr>
      </p:pic>
      <p:pic>
        <p:nvPicPr>
          <p:cNvPr id="271" name="" descr=""/>
          <p:cNvPicPr/>
          <p:nvPr/>
        </p:nvPicPr>
        <p:blipFill>
          <a:blip r:embed="rId5"/>
          <a:stretch/>
        </p:blipFill>
        <p:spPr>
          <a:xfrm>
            <a:off x="1280160" y="2103120"/>
            <a:ext cx="4114440" cy="2285640"/>
          </a:xfrm>
          <a:prstGeom prst="rect">
            <a:avLst/>
          </a:prstGeom>
          <a:ln>
            <a:noFill/>
          </a:ln>
        </p:spPr>
      </p:pic>
    </p:spTree>
  </p:cSld>
  <p:transition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79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0" name="" descr=""/>
          <p:cNvPicPr/>
          <p:nvPr/>
        </p:nvPicPr>
        <p:blipFill>
          <a:blip r:embed="rId2"/>
          <a:srcRect l="-33195" t="-1429701" r="-956325" b="0"/>
          <a:stretch/>
        </p:blipFill>
        <p:spPr>
          <a:xfrm>
            <a:off x="1920240" y="1463400"/>
            <a:ext cx="5026680" cy="283212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3"/>
          <a:srcRect l="-1112283" t="481659" r="-1112283" b="-1515248"/>
          <a:stretch/>
        </p:blipFill>
        <p:spPr>
          <a:xfrm>
            <a:off x="2309400" y="1931760"/>
            <a:ext cx="4569840" cy="1305360"/>
          </a:xfrm>
          <a:prstGeom prst="rect">
            <a:avLst/>
          </a:prstGeom>
          <a:ln>
            <a:noFill/>
          </a:ln>
        </p:spPr>
      </p:pic>
      <p:sp>
        <p:nvSpPr>
          <p:cNvPr id="282" name="CustomShape 8"/>
          <p:cNvSpPr/>
          <p:nvPr/>
        </p:nvSpPr>
        <p:spPr>
          <a:xfrm>
            <a:off x="104040" y="1280160"/>
            <a:ext cx="9018720" cy="24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9"/>
          <p:cNvSpPr/>
          <p:nvPr/>
        </p:nvSpPr>
        <p:spPr>
          <a:xfrm>
            <a:off x="274320" y="365760"/>
            <a:ext cx="8685720" cy="55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SessionStorage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4"/>
          <a:stretch/>
        </p:blipFill>
        <p:spPr>
          <a:xfrm>
            <a:off x="6892560" y="1828800"/>
            <a:ext cx="1428120" cy="1428120"/>
          </a:xfrm>
          <a:prstGeom prst="rect">
            <a:avLst/>
          </a:prstGeom>
          <a:ln>
            <a:noFill/>
          </a:ln>
        </p:spPr>
      </p:pic>
      <p:sp>
        <p:nvSpPr>
          <p:cNvPr id="285" name="CustomShape 10"/>
          <p:cNvSpPr/>
          <p:nvPr/>
        </p:nvSpPr>
        <p:spPr>
          <a:xfrm>
            <a:off x="365760" y="1245600"/>
            <a:ext cx="630900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 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SessionStorage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(сессионное хранилище)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— база данных на стороне клиента, содержащая пары ключ-значение.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124080" y="4781520"/>
            <a:ext cx="2892960" cy="27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2"/>
          <p:cNvSpPr/>
          <p:nvPr/>
        </p:nvSpPr>
        <p:spPr>
          <a:xfrm>
            <a:off x="457200" y="346320"/>
            <a:ext cx="8593200" cy="84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6027480" y="362520"/>
            <a:ext cx="223236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CustomShape 4"/>
          <p:cNvSpPr/>
          <p:nvPr/>
        </p:nvSpPr>
        <p:spPr>
          <a:xfrm>
            <a:off x="5638680" y="2133360"/>
            <a:ext cx="2989440" cy="21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CustomShape 5"/>
          <p:cNvSpPr/>
          <p:nvPr/>
        </p:nvSpPr>
        <p:spPr>
          <a:xfrm>
            <a:off x="5669280" y="2533320"/>
            <a:ext cx="293904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1" name="CustomShape 6"/>
          <p:cNvSpPr/>
          <p:nvPr/>
        </p:nvSpPr>
        <p:spPr>
          <a:xfrm>
            <a:off x="5638680" y="2890080"/>
            <a:ext cx="1944000" cy="27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000" cy="252360"/>
          </a:xfrm>
          <a:prstGeom prst="rect">
            <a:avLst/>
          </a:prstGeom>
          <a:ln>
            <a:noFill/>
          </a:ln>
        </p:spPr>
      </p:pic>
      <p:sp>
        <p:nvSpPr>
          <p:cNvPr id="293" name="CustomShape 7"/>
          <p:cNvSpPr/>
          <p:nvPr/>
        </p:nvSpPr>
        <p:spPr>
          <a:xfrm>
            <a:off x="5791320" y="1807560"/>
            <a:ext cx="2344320" cy="302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8"/>
          <p:cNvSpPr/>
          <p:nvPr/>
        </p:nvSpPr>
        <p:spPr>
          <a:xfrm>
            <a:off x="1736640" y="1132200"/>
            <a:ext cx="5715360" cy="34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Задания находятся в папках уроков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l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2017-05-12T17:18:29Z</dcterms:modified>
  <cp:revision>1</cp:revision>
  <dc:subject/>
  <dc:title/>
</cp:coreProperties>
</file>